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7" r:id="rId4"/>
    <p:sldId id="270" r:id="rId5"/>
    <p:sldId id="263" r:id="rId6"/>
    <p:sldId id="271" r:id="rId7"/>
    <p:sldId id="269" r:id="rId8"/>
    <p:sldId id="260" r:id="rId9"/>
    <p:sldId id="261" r:id="rId10"/>
    <p:sldId id="272" r:id="rId11"/>
    <p:sldId id="273" r:id="rId12"/>
    <p:sldId id="274" r:id="rId13"/>
    <p:sldId id="275" r:id="rId14"/>
    <p:sldId id="276" r:id="rId15"/>
    <p:sldId id="266" r:id="rId16"/>
    <p:sldId id="259" r:id="rId17"/>
    <p:sldId id="277" r:id="rId18"/>
    <p:sldId id="262" r:id="rId19"/>
    <p:sldId id="265" r:id="rId20"/>
    <p:sldId id="268" r:id="rId21"/>
    <p:sldId id="278" r:id="rId22"/>
    <p:sldId id="279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h7SmVjfVEd/VquTms4ClCi5D+A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72" y="-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5283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1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370" y="31963"/>
            <a:ext cx="12192000" cy="685013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6483926" y="5272643"/>
            <a:ext cx="5708073" cy="157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/>
              <a:t/>
            </a:r>
            <a:br>
              <a:rPr lang="ru-RU" sz="2800"/>
            </a:br>
            <a:r>
              <a:rPr lang="ru-RU"/>
              <a:t/>
            </a:r>
            <a:br>
              <a:rPr lang="ru-RU"/>
            </a:br>
            <a:endParaRPr sz="7200" b="1">
              <a:latin typeface="Batang"/>
              <a:ea typeface="Batang"/>
              <a:cs typeface="Batang"/>
              <a:sym typeface="Batang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933205" cy="29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2933204" y="0"/>
            <a:ext cx="9084624" cy="134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общеобразовательное бюджетное учреждение Тюкалинского муниципального района Омской области "Гимназия г. Тюкалинска" 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2639616" y="1870575"/>
            <a:ext cx="925879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2800" b="1" i="0" u="none" strike="noStrike" cap="none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/>
            </a:r>
            <a:br>
              <a:rPr lang="ru-RU" sz="2800" b="1" i="0" u="none" strike="noStrike" cap="none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«Юнармия – будущее страны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!»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4868883" y="4581128"/>
            <a:ext cx="68995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 статьи: </a:t>
            </a:r>
            <a:r>
              <a:rPr lang="ru-RU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Лесенков Сергей Сергеевич, учитель физической </a:t>
            </a:r>
            <a:r>
              <a:rPr lang="ru-RU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культуры</a:t>
            </a:r>
            <a:endParaRPr sz="20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"/>
          <p:cNvSpPr/>
          <p:nvPr/>
        </p:nvSpPr>
        <p:spPr>
          <a:xfrm flipH="1">
            <a:off x="5743567" y="6237287"/>
            <a:ext cx="266429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Тюкалинск, </a:t>
            </a:r>
            <a:r>
              <a:rPr lang="ru-RU" sz="18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 г</a:t>
            </a:r>
            <a:r>
              <a:rPr lang="ru-RU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35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3600" b="1" dirty="0" smtClean="0">
                <a:latin typeface="Calibri"/>
                <a:ea typeface="Calibri"/>
                <a:cs typeface="Calibri"/>
                <a:sym typeface="Calibri"/>
              </a:rPr>
              <a:t>Мастер-оружейник</a:t>
            </a:r>
            <a:endParaRPr sz="36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:\Users\Aser\Desktop\Юнармия 22-23\Мастер-оружейник\7d0afd6d-47d5-4fff-aa88-861bd56918e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624001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er\Desktop\Юнармия проект\Юнармия Мастер-оружейник\0e613782-3431-4c8a-94b4-3c1a8fd69b1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00808"/>
            <a:ext cx="6192688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4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35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3600" b="1" dirty="0" smtClean="0">
                <a:latin typeface="Calibri"/>
                <a:ea typeface="Calibri"/>
                <a:cs typeface="Calibri"/>
                <a:sym typeface="Calibri"/>
              </a:rPr>
              <a:t>Девушки в погонах</a:t>
            </a:r>
            <a:endParaRPr sz="36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:\Users\Aser\Desktop\Юнармия 22-23\Девушки в погонах\Изображение WhatsApp 2022-10-21 в 13.32.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423"/>
            <a:ext cx="6168008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er\Desktop\Юнармия проект\Девушки в погонах\c59f5122-7bb0-4772-8249-b97f5e05c9c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673423"/>
            <a:ext cx="6090797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8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35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3600" b="1" dirty="0" smtClean="0">
                <a:latin typeface="Calibri"/>
                <a:ea typeface="Calibri"/>
                <a:cs typeface="Calibri"/>
                <a:sym typeface="Calibri"/>
              </a:rPr>
              <a:t>Юнармейское троеборье</a:t>
            </a:r>
            <a:endParaRPr sz="36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 descr="C:\Users\Aser\Desktop\Юнармия проект\Троеборье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8" y="1206271"/>
            <a:ext cx="3491813" cy="5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ser\Desktop\Юнармия проект\Троеборье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771" y="1184250"/>
            <a:ext cx="3947381" cy="567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ser\Desktop\Юнармия проект\Троеборье\-BCprbFVtI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1184250"/>
            <a:ext cx="4824536" cy="570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8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35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3600" b="1" dirty="0" smtClean="0">
                <a:latin typeface="Calibri"/>
                <a:ea typeface="Calibri"/>
                <a:cs typeface="Calibri"/>
                <a:sym typeface="Calibri"/>
              </a:rPr>
              <a:t>Юнармейские таланты</a:t>
            </a:r>
            <a:endParaRPr sz="36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:\Users\Aser\Desktop\Юнармия проект\Юнармейские таланты\6fe261f2-d718-4aea-8c3b-cbc4d9457e0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7"/>
            <a:ext cx="6142145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ser\Desktop\Юнармия проект\Юнармейские таланты\ac897d10-9055-4390-b2e3-d379c7ad5c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772817"/>
            <a:ext cx="6413754" cy="51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49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35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3600" b="1" dirty="0" smtClean="0">
                <a:latin typeface="Calibri"/>
                <a:ea typeface="Calibri"/>
                <a:cs typeface="Calibri"/>
                <a:sym typeface="Calibri"/>
              </a:rPr>
              <a:t>Фестиваль ГТО</a:t>
            </a:r>
            <a:endParaRPr sz="36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 descr="C:\Users\Aser\Desktop\Юнармия проект\Фестеваль ГТО\c89328b8-e0ec-45c9-b2be-fec58ebe20c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31" y="1561478"/>
            <a:ext cx="4548455" cy="52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er\Desktop\Юнармия проект\Фестеваль ГТО\ec35dc5b-3e9e-414d-8a07-f97f35497b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1601414"/>
            <a:ext cx="780086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7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1"/>
          <p:cNvSpPr txBox="1">
            <a:spLocks noGrp="1"/>
          </p:cNvSpPr>
          <p:nvPr>
            <p:ph type="title"/>
          </p:nvPr>
        </p:nvSpPr>
        <p:spPr>
          <a:xfrm>
            <a:off x="838200" y="261258"/>
            <a:ext cx="10515600" cy="95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285008" y="261258"/>
            <a:ext cx="1144781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марта 2021 года Всероссийская историческая интеллектуальная игра «1418», посвященная событиям Великой Отечественной войне 1941-1945 годов. 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67807"/>
            <a:ext cx="6120258" cy="459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1742" y="2267807"/>
            <a:ext cx="6216945" cy="4590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9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>
                <a:latin typeface="Calibri"/>
                <a:ea typeface="Calibri"/>
                <a:cs typeface="Calibri"/>
                <a:sym typeface="Calibri"/>
              </a:rPr>
              <a:t>Акции и внутришкольные мероприятия. 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5385" y="980728"/>
            <a:ext cx="5643303" cy="281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2064" y="3825017"/>
            <a:ext cx="5616624" cy="299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980728"/>
            <a:ext cx="6672064" cy="284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825017"/>
            <a:ext cx="6645385" cy="3042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9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>
                <a:latin typeface="Calibri"/>
                <a:ea typeface="Calibri"/>
                <a:cs typeface="Calibri"/>
                <a:sym typeface="Calibri"/>
              </a:rPr>
              <a:t>Акции и внутришкольные мероприятия. 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C:\Users\Aser\Desktop\Юнармия 22-23\День Мамы 5 класс\Изображение WhatsApp 2022-11-27 в 20.09.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4129"/>
            <a:ext cx="6766898" cy="27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ser\Desktop\Юнармия 22-23\20221121_0913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897" y="3808450"/>
            <a:ext cx="5532851" cy="30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ser\Desktop\Юнармия проект\Высадка саженцев 2022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897" y="1064129"/>
            <a:ext cx="5532851" cy="27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Aser\Desktop\Юнармия проект\Акция засветись\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08451"/>
            <a:ext cx="6766896" cy="308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2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1040080" y="190004"/>
            <a:ext cx="10515600" cy="97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/>
              <a:t>Школьный этап соревнований «Русский силомер» в рамках Всероссийской акции «Сила РДШ - 2020». </a:t>
            </a:r>
            <a:endParaRPr sz="3200" b="1">
              <a:latin typeface="Batang"/>
              <a:ea typeface="Batang"/>
              <a:cs typeface="Batang"/>
              <a:sym typeface="Batang"/>
            </a:endParaRPr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091839"/>
            <a:ext cx="5997039" cy="476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7039" y="2091838"/>
            <a:ext cx="6194961" cy="4766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>
            <a:spLocks noGrp="1"/>
          </p:cNvSpPr>
          <p:nvPr>
            <p:ph type="title"/>
          </p:nvPr>
        </p:nvSpPr>
        <p:spPr>
          <a:xfrm>
            <a:off x="838200" y="261258"/>
            <a:ext cx="10515600" cy="95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>
                <a:latin typeface="Calibri"/>
                <a:ea typeface="Calibri"/>
                <a:cs typeface="Calibri"/>
                <a:sym typeface="Calibri"/>
              </a:rPr>
              <a:t>«Географический диктант – 2020».</a:t>
            </a:r>
            <a:br>
              <a:rPr lang="ru-RU" sz="2800" b="1"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 b="1">
                <a:latin typeface="Calibri"/>
                <a:ea typeface="Calibri"/>
                <a:cs typeface="Calibri"/>
                <a:sym typeface="Calibri"/>
              </a:rPr>
              <a:t>«Большой этнографический диктант 2020».</a:t>
            </a:r>
            <a:br>
              <a:rPr lang="ru-RU" sz="2800" b="1"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096988"/>
            <a:ext cx="4168239" cy="276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9968" y="4096988"/>
            <a:ext cx="4502032" cy="276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69147" y="4096988"/>
            <a:ext cx="4479206" cy="276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500" y="1365662"/>
            <a:ext cx="3843647" cy="272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4647" y="1365662"/>
            <a:ext cx="4453706" cy="272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73853" y="1398094"/>
            <a:ext cx="3818147" cy="2697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7965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22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buSzPts val="2800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Патриотизм – чувство любви и преданности Родине, Отечеству, своему народу, готовность служить интересам своей страны.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2016 году было основано Всероссийское детско-юношеское военно-патриотическое движение «Юнармия».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sz="2800" b="1" dirty="0"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392" y="2325130"/>
            <a:ext cx="8174173" cy="453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3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35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>
                <a:latin typeface="Calibri"/>
                <a:ea typeface="Calibri"/>
                <a:cs typeface="Calibri"/>
                <a:sym typeface="Calibri"/>
              </a:rPr>
              <a:t>Участие в акциях и мероприятиях регионального уровня. 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051958"/>
            <a:ext cx="2684966" cy="380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4897" y="3051958"/>
            <a:ext cx="4193029" cy="380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84966" y="3051958"/>
            <a:ext cx="2702885" cy="380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69932" y="3051958"/>
            <a:ext cx="2684966" cy="380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62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ru-RU" sz="3200" b="1" dirty="0"/>
              <a:t>Патриотизм, чей бы то ни был, доказывается не словом, а делом.</a:t>
            </a:r>
            <a:br>
              <a:rPr lang="ru-RU" sz="3200" b="1" dirty="0"/>
            </a:br>
            <a:r>
              <a:rPr lang="ru-RU" sz="3200" b="1" i="1" dirty="0"/>
              <a:t>Виссарион Белинский</a:t>
            </a:r>
            <a:r>
              <a:rPr lang="ru-RU" sz="2800" dirty="0"/>
              <a:t/>
            </a:r>
            <a:br>
              <a:rPr lang="ru-RU" sz="2800" dirty="0"/>
            </a:br>
            <a:endParaRPr sz="28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6" name="Picture 2" descr="C:\Users\Aser\Desktop\Юнармия 22-23\Районный слет\20221028_1323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132856"/>
            <a:ext cx="6213431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ser\Desktop\Юнармия 22-23\Районный слет\20221028_1137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6124104" cy="47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62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4000" b="1" dirty="0" smtClean="0"/>
              <a:t>Благодарю за внимание</a:t>
            </a:r>
            <a:r>
              <a:rPr lang="ru-RU" sz="2800" dirty="0"/>
              <a:t/>
            </a:r>
            <a:br>
              <a:rPr lang="ru-RU" sz="2800" dirty="0"/>
            </a:br>
            <a:endParaRPr sz="28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90" name="Picture 2" descr="C:\Users\Aser\Desktop\Юнармия проект\9 мая почетный караул\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5814"/>
            <a:ext cx="12288688" cy="574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7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9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17 декабря 2017 года состоялось торжественная церемония, в ходе которой наши ребята были приняты в ряды юнармейцев. С этого дня наш отряд носит название «Патриот».</a:t>
            </a: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1917" y="1092530"/>
            <a:ext cx="8704613" cy="5765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838200" y="261257"/>
            <a:ext cx="10515600" cy="110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3200" b="1" dirty="0">
                <a:latin typeface="Calibri"/>
                <a:ea typeface="Calibri"/>
                <a:cs typeface="Calibri"/>
                <a:sym typeface="Calibri"/>
              </a:rPr>
              <a:t>9 мая </a:t>
            </a:r>
            <a:r>
              <a:rPr lang="ru-RU" sz="2800" b="1" dirty="0" smtClean="0">
                <a:latin typeface="Calibri"/>
                <a:ea typeface="Calibri"/>
                <a:cs typeface="Calibri"/>
                <a:sym typeface="Calibri"/>
              </a:rPr>
              <a:t>почётный </a:t>
            </a:r>
            <a:r>
              <a:rPr lang="ru-RU" sz="2800" b="1" dirty="0">
                <a:latin typeface="Calibri"/>
                <a:ea typeface="Calibri"/>
                <a:cs typeface="Calibri"/>
                <a:sym typeface="Calibri"/>
              </a:rPr>
              <a:t>караул у мемориального комплекса, посвященного воинам-</a:t>
            </a:r>
            <a:r>
              <a:rPr lang="ru-RU" sz="2800" b="1" dirty="0" err="1">
                <a:latin typeface="Calibri"/>
                <a:ea typeface="Calibri"/>
                <a:cs typeface="Calibri"/>
                <a:sym typeface="Calibri"/>
              </a:rPr>
              <a:t>тюкалинцам</a:t>
            </a:r>
            <a:r>
              <a:rPr lang="ru-RU" sz="2800" b="1" dirty="0">
                <a:latin typeface="Calibri"/>
                <a:ea typeface="Calibri"/>
                <a:cs typeface="Calibri"/>
                <a:sym typeface="Calibri"/>
              </a:rPr>
              <a:t>, погибшим во время Великой Отечественной войны. </a:t>
            </a:r>
            <a:r>
              <a:rPr lang="ru-RU" sz="2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800" dirty="0">
                <a:latin typeface="Calibri"/>
                <a:ea typeface="Calibri"/>
                <a:cs typeface="Calibri"/>
                <a:sym typeface="Calibri"/>
              </a:rPr>
            </a:b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C:\Users\Aser\Desktop\Юнармия проект\9 мая почетный караул\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" y="1498463"/>
            <a:ext cx="6012093" cy="535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er\Desktop\Юнармия проект\9 мая почетный караул\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912" y="1498463"/>
            <a:ext cx="6375776" cy="535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838200" y="261257"/>
            <a:ext cx="10515600" cy="110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3200" b="1" dirty="0" smtClean="0">
                <a:latin typeface="Calibri"/>
                <a:ea typeface="Calibri"/>
                <a:cs typeface="Calibri"/>
                <a:sym typeface="Calibri"/>
              </a:rPr>
              <a:t>Возложение цветов к мемориалу Памяти.</a:t>
            </a:r>
            <a:br>
              <a:rPr lang="ru-RU" sz="32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3200" b="1" dirty="0" smtClean="0">
                <a:latin typeface="Calibri"/>
                <a:ea typeface="Calibri"/>
                <a:cs typeface="Calibri"/>
                <a:sym typeface="Calibri"/>
              </a:rPr>
              <a:t>Участие в смотре строевой подготовки.</a:t>
            </a:r>
            <a:r>
              <a:rPr lang="ru-RU" sz="2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800" dirty="0">
                <a:latin typeface="Calibri"/>
                <a:ea typeface="Calibri"/>
                <a:cs typeface="Calibri"/>
                <a:sym typeface="Calibri"/>
              </a:rPr>
            </a:b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:\Users\Aser\Desktop\Юнармия проект\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4961"/>
            <a:ext cx="6312024" cy="507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er\Desktop\Юнармия проект\h-q9gPVD1Z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1784962"/>
            <a:ext cx="5868504" cy="506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838200" y="261257"/>
            <a:ext cx="10515600" cy="110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3200" b="1" dirty="0" smtClean="0">
                <a:latin typeface="Calibri"/>
                <a:ea typeface="Calibri"/>
                <a:cs typeface="Calibri"/>
                <a:sym typeface="Calibri"/>
              </a:rPr>
              <a:t>Уборка памятника.</a:t>
            </a:r>
            <a:r>
              <a:rPr lang="ru-RU" sz="2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800" dirty="0">
                <a:latin typeface="Calibri"/>
                <a:ea typeface="Calibri"/>
                <a:cs typeface="Calibri"/>
                <a:sym typeface="Calibri"/>
              </a:rPr>
            </a:b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:\Users\Aser\Desktop\Юнармия проект\чистка снега 24.11\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6384031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er\Desktop\Юнармия проект\уборка памятника\348a6c6f-5c93-4622-bd42-06687e0d2c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268760"/>
            <a:ext cx="5936546" cy="560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963"/>
            <a:ext cx="12192000" cy="685013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6483926" y="5272643"/>
            <a:ext cx="5708073" cy="157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endParaRPr sz="7200" b="1" dirty="0">
              <a:latin typeface="Batang"/>
              <a:ea typeface="Batang"/>
              <a:cs typeface="Batang"/>
              <a:sym typeface="Batang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1991544" y="31963"/>
            <a:ext cx="9084624" cy="90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Эстафета знамени Победы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2639616" y="1870575"/>
            <a:ext cx="925879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2800" b="1" i="0" u="none" strike="noStrike" cap="none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/>
            </a:r>
            <a:br>
              <a:rPr lang="ru-RU" sz="2800" b="1" i="0" u="none" strike="noStrike" cap="none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ser\Desktop\Юнармия проект\Эстафета Знамени Победы Тюкалинск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72" y="1262886"/>
            <a:ext cx="6114872" cy="559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er\Desktop\Юнармия проект\Эстафета Знамени Победы Тюкалинск\IMG_20220428_1141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2886"/>
            <a:ext cx="6127905" cy="559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>
                <a:latin typeface="Calibri"/>
                <a:ea typeface="Calibri"/>
                <a:cs typeface="Calibri"/>
                <a:sym typeface="Calibri"/>
              </a:rPr>
              <a:t>Юнармия помнит – серия региональных интеллектуальных игр по фильмам о Великой Отечественной войне. 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2036" y="2196550"/>
            <a:ext cx="6289964" cy="466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2196550"/>
            <a:ext cx="6215266" cy="466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35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>
                <a:latin typeface="Calibri"/>
                <a:ea typeface="Calibri"/>
                <a:cs typeface="Calibri"/>
                <a:sym typeface="Calibri"/>
              </a:rPr>
              <a:t>Юнармия помнит – серия региональных интеллектуальных игр по фильмам о Великой Отечественной войне. 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50507"/>
            <a:ext cx="3728867" cy="5260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7938" y="1550507"/>
            <a:ext cx="3745427" cy="5284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68260" y="1550507"/>
            <a:ext cx="3778547" cy="5330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221</Words>
  <Application>Microsoft Office PowerPoint</Application>
  <PresentationFormat>Произвольный</PresentationFormat>
  <Paragraphs>29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</vt:lpstr>
      <vt:lpstr>Патриотизм – чувство любви и преданности Родине, Отечеству, своему народу, готовность служить интересам своей страны.  В 2016 году было основано Всероссийское детско-юношеское военно-патриотическое движение «Юнармия». </vt:lpstr>
      <vt:lpstr>17 декабря 2017 года состоялось торжественная церемония, в ходе которой наши ребята были приняты в ряды юнармейцев. С этого дня наш отряд носит название «Патриот».</vt:lpstr>
      <vt:lpstr>9 мая почётный караул у мемориального комплекса, посвященного воинам-тюкалинцам, погибшим во время Великой Отечественной войны.  </vt:lpstr>
      <vt:lpstr>Возложение цветов к мемориалу Памяти. Участие в смотре строевой подготовки. </vt:lpstr>
      <vt:lpstr>Уборка памятника. </vt:lpstr>
      <vt:lpstr>  </vt:lpstr>
      <vt:lpstr>Юнармия помнит – серия региональных интеллектуальных игр по фильмам о Великой Отечественной войне. </vt:lpstr>
      <vt:lpstr>Юнармия помнит – серия региональных интеллектуальных игр по фильмам о Великой Отечественной войне. </vt:lpstr>
      <vt:lpstr>Мастер-оружейник</vt:lpstr>
      <vt:lpstr>Девушки в погонах</vt:lpstr>
      <vt:lpstr>Юнармейское троеборье</vt:lpstr>
      <vt:lpstr>Юнармейские таланты</vt:lpstr>
      <vt:lpstr>Фестиваль ГТО</vt:lpstr>
      <vt:lpstr> </vt:lpstr>
      <vt:lpstr>Акции и внутришкольные мероприятия. </vt:lpstr>
      <vt:lpstr>Акции и внутришкольные мероприятия. </vt:lpstr>
      <vt:lpstr>Школьный этап соревнований «Русский силомер» в рамках Всероссийской акции «Сила РДШ - 2020». </vt:lpstr>
      <vt:lpstr>«Географический диктант – 2020». «Большой этнографический диктант 2020».  </vt:lpstr>
      <vt:lpstr>Участие в акциях и мероприятиях регионального уровня. </vt:lpstr>
      <vt:lpstr>Патриотизм, чей бы то ни был, доказывается не словом, а делом. Виссарион Белинский </vt:lpstr>
      <vt:lpstr>Благодарю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Комп</dc:creator>
  <cp:lastModifiedBy>Aser</cp:lastModifiedBy>
  <cp:revision>7</cp:revision>
  <dcterms:created xsi:type="dcterms:W3CDTF">2021-02-23T11:26:06Z</dcterms:created>
  <dcterms:modified xsi:type="dcterms:W3CDTF">2022-12-04T14:57:07Z</dcterms:modified>
</cp:coreProperties>
</file>