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3" r:id="rId4"/>
    <p:sldId id="267" r:id="rId5"/>
    <p:sldId id="261" r:id="rId6"/>
    <p:sldId id="266" r:id="rId7"/>
    <p:sldId id="268" r:id="rId8"/>
    <p:sldId id="270" r:id="rId9"/>
    <p:sldId id="257" r:id="rId10"/>
    <p:sldId id="259" r:id="rId11"/>
    <p:sldId id="262" r:id="rId12"/>
    <p:sldId id="272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-45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A300-8B2A-41FD-A15F-314A50D732E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268B-8403-40B8-B7FD-92294EA8F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33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A300-8B2A-41FD-A15F-314A50D732E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268B-8403-40B8-B7FD-92294EA8F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75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A300-8B2A-41FD-A15F-314A50D732E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268B-8403-40B8-B7FD-92294EA8F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95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A300-8B2A-41FD-A15F-314A50D732E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268B-8403-40B8-B7FD-92294EA8F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83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A300-8B2A-41FD-A15F-314A50D732E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268B-8403-40B8-B7FD-92294EA8F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7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A300-8B2A-41FD-A15F-314A50D732E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268B-8403-40B8-B7FD-92294EA8F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22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A300-8B2A-41FD-A15F-314A50D732E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268B-8403-40B8-B7FD-92294EA8F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38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A300-8B2A-41FD-A15F-314A50D732E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268B-8403-40B8-B7FD-92294EA8F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2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A300-8B2A-41FD-A15F-314A50D732E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268B-8403-40B8-B7FD-92294EA8F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54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A300-8B2A-41FD-A15F-314A50D732E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268B-8403-40B8-B7FD-92294EA8F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0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A300-8B2A-41FD-A15F-314A50D732E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5268B-8403-40B8-B7FD-92294EA8F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22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3A300-8B2A-41FD-A15F-314A50D732E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5268B-8403-40B8-B7FD-92294EA8F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10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5013" y="0"/>
            <a:ext cx="11459688" cy="6850135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Муниципальное общеобразовательное бюджетное учреждение</a:t>
            </a:r>
            <a:br>
              <a:rPr lang="ru-RU" sz="2800" b="1" dirty="0" smtClean="0"/>
            </a:br>
            <a:r>
              <a:rPr lang="ru-RU" sz="2800" b="1" dirty="0" smtClean="0"/>
              <a:t>Тюкалинского муниципального района</a:t>
            </a:r>
            <a:br>
              <a:rPr lang="ru-RU" sz="2800" b="1" dirty="0" smtClean="0"/>
            </a:br>
            <a:r>
              <a:rPr lang="ru-RU" sz="2800" b="1" dirty="0" smtClean="0"/>
              <a:t>Омской области «Гимназия г. Тюкалинска»</a:t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Юнармейский отряд "Патриот</a:t>
            </a:r>
            <a:r>
              <a:rPr lang="ru-RU" sz="2800" b="1" dirty="0"/>
              <a:t> "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Дата создания: 7 декабря 2017 года</a:t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72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296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65" y="0"/>
            <a:ext cx="1224792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925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Торжественные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мероприятия в рамках встречи «Марш-броска» 242-го учебного центра воздушно-десантных войск МО РФ. "Марш – Бросок" посвящен 79-й годовщине формирования 30-й отдельной лыжной стрелковой бригады в городе Калачинске Омской области. 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ser\Desktop\Юнармия проект\Юнармия грамоты\QZXDPBWMj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990" y="3550024"/>
            <a:ext cx="4148864" cy="311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ser\Desktop\Юнармия проект\Юнармия грамоты\Wpdaol-t-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01" y="1543721"/>
            <a:ext cx="3944470" cy="295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ser\Desktop\Юнармия проект\Юнармия грамоты\gAknaLIGtL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854" y="1500691"/>
            <a:ext cx="4184146" cy="279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78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792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0080" y="190004"/>
            <a:ext cx="10515600" cy="97377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Ш</a:t>
            </a:r>
            <a:r>
              <a:rPr lang="ru-RU" sz="2800" b="1" dirty="0" smtClean="0"/>
              <a:t>кольный этап </a:t>
            </a:r>
            <a:r>
              <a:rPr lang="ru-RU" sz="2800" b="1" dirty="0"/>
              <a:t>соревнований «Русский силомер» в рамках Всероссийской акции «Сила РДШ - 2020</a:t>
            </a:r>
            <a:r>
              <a:rPr lang="ru-RU" sz="2800" b="1" dirty="0" smtClean="0"/>
              <a:t>». </a:t>
            </a:r>
            <a:endParaRPr lang="ru-RU" sz="32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1839"/>
            <a:ext cx="5997039" cy="47661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039" y="2091838"/>
            <a:ext cx="6194961" cy="476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5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4792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0080" y="190004"/>
            <a:ext cx="10515600" cy="973777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Региональная интеллектуальна игра среди юнармейских отрядов Омской области "Юнармия знает" по городам-героям.</a:t>
            </a:r>
            <a:endParaRPr lang="ru-RU" sz="32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" name="Picture 2" descr="C:\Users\Aser\Desktop\Юнармия проект\Юнармия грамоты\_Гимназия г.Тюкалин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01" y="2201583"/>
            <a:ext cx="3091498" cy="43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ser\Desktop\Юнармия проект\Юнармия грамоты\nhBMEz6Vq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191" y="2201583"/>
            <a:ext cx="3091498" cy="437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2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792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2627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Calibri Light" panose="020F0302020204030204" pitchFamily="34" charset="0"/>
                <a:ea typeface="Batang" panose="02030600000101010101" pitchFamily="18" charset="-127"/>
              </a:rPr>
              <a:t>Акции и </a:t>
            </a:r>
            <a:r>
              <a:rPr lang="ru-RU" sz="2800" b="1" dirty="0" err="1" smtClean="0">
                <a:latin typeface="Calibri Light" panose="020F0302020204030204" pitchFamily="34" charset="0"/>
                <a:ea typeface="Batang" panose="02030600000101010101" pitchFamily="18" charset="-127"/>
              </a:rPr>
              <a:t>внутришкольные</a:t>
            </a:r>
            <a:r>
              <a:rPr lang="ru-RU" sz="2800" b="1" dirty="0" smtClean="0">
                <a:latin typeface="Calibri Light" panose="020F0302020204030204" pitchFamily="34" charset="0"/>
                <a:ea typeface="Batang" panose="02030600000101010101" pitchFamily="18" charset="-127"/>
              </a:rPr>
              <a:t> мероприятия. </a:t>
            </a:r>
            <a:endParaRPr lang="ru-RU" sz="2800" b="1" dirty="0">
              <a:latin typeface="Calibri Light" panose="020F0302020204030204" pitchFamily="34" charset="0"/>
              <a:ea typeface="Batang" panose="02030600000101010101" pitchFamily="18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3799"/>
            <a:ext cx="5415148" cy="34442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148" y="3758542"/>
            <a:ext cx="4572000" cy="31324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497"/>
            <a:ext cx="5522025" cy="30717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25" y="911288"/>
            <a:ext cx="5427023" cy="291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8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792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1257"/>
            <a:ext cx="10515600" cy="110440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Calibri Light" panose="020F0302020204030204" pitchFamily="34" charset="0"/>
              </a:rPr>
              <a:t>П</a:t>
            </a:r>
            <a:r>
              <a:rPr lang="ru-RU" sz="2800" b="1" dirty="0" smtClean="0">
                <a:latin typeface="Calibri Light" panose="020F0302020204030204" pitchFamily="34" charset="0"/>
              </a:rPr>
              <a:t>очётный </a:t>
            </a:r>
            <a:r>
              <a:rPr lang="ru-RU" sz="2800" b="1" dirty="0">
                <a:latin typeface="Calibri Light" panose="020F0302020204030204" pitchFamily="34" charset="0"/>
              </a:rPr>
              <a:t>караул у мемориального комплекса, посвященного воинам-</a:t>
            </a:r>
            <a:r>
              <a:rPr lang="ru-RU" sz="2800" b="1" dirty="0" err="1">
                <a:latin typeface="Calibri Light" panose="020F0302020204030204" pitchFamily="34" charset="0"/>
              </a:rPr>
              <a:t>тюкалинцам</a:t>
            </a:r>
            <a:r>
              <a:rPr lang="ru-RU" sz="2800" b="1" dirty="0">
                <a:latin typeface="Calibri Light" panose="020F0302020204030204" pitchFamily="34" charset="0"/>
              </a:rPr>
              <a:t>, погибшим во время Великой Отечественной войны</a:t>
            </a:r>
            <a:r>
              <a:rPr lang="ru-RU" sz="2800" b="1" dirty="0" smtClean="0">
                <a:latin typeface="Calibri Light" panose="020F0302020204030204" pitchFamily="34" charset="0"/>
              </a:rPr>
              <a:t>. </a:t>
            </a:r>
            <a:r>
              <a:rPr lang="ru-RU" sz="2800" dirty="0">
                <a:latin typeface="Calibri Light" panose="020F0302020204030204" pitchFamily="34" charset="0"/>
              </a:rPr>
              <a:t/>
            </a:r>
            <a:br>
              <a:rPr lang="ru-RU" sz="2800" dirty="0">
                <a:latin typeface="Calibri Light" panose="020F0302020204030204" pitchFamily="34" charset="0"/>
              </a:rPr>
            </a:br>
            <a:endParaRPr lang="ru-RU" sz="3200" b="1" dirty="0">
              <a:latin typeface="Calibri Light" panose="020F0302020204030204" pitchFamily="34" charset="0"/>
              <a:ea typeface="Batang" panose="02030600000101010101" pitchFamily="18" charset="-127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11927"/>
            <a:ext cx="6222670" cy="49460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70" y="1911927"/>
            <a:ext cx="5969329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792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1257"/>
            <a:ext cx="10515600" cy="110440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23</a:t>
            </a:r>
            <a:r>
              <a:rPr lang="ru-RU" sz="2800" b="1" dirty="0"/>
              <a:t>,</a:t>
            </a:r>
            <a:r>
              <a:rPr lang="ru-RU" sz="2800" b="1" dirty="0" smtClean="0"/>
              <a:t> </a:t>
            </a:r>
            <a:r>
              <a:rPr lang="ru-RU" sz="2800" b="1" dirty="0"/>
              <a:t>30 </a:t>
            </a:r>
            <a:r>
              <a:rPr lang="ru-RU" sz="2800" b="1" dirty="0" smtClean="0"/>
              <a:t>апреля 2021 </a:t>
            </a:r>
            <a:r>
              <a:rPr lang="ru-RU" sz="2800" b="1" dirty="0"/>
              <a:t>года </a:t>
            </a:r>
            <a:r>
              <a:rPr lang="ru-RU" sz="2800" b="1" dirty="0" smtClean="0"/>
              <a:t>“</a:t>
            </a:r>
            <a:r>
              <a:rPr lang="ru-RU" sz="2800" b="1" dirty="0"/>
              <a:t>Эстафета Знамени Победы”.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dirty="0">
                <a:latin typeface="Calibri Light" panose="020F0302020204030204" pitchFamily="34" charset="0"/>
              </a:rPr>
              <a:t/>
            </a:r>
            <a:br>
              <a:rPr lang="ru-RU" sz="2800" dirty="0">
                <a:latin typeface="Calibri Light" panose="020F0302020204030204" pitchFamily="34" charset="0"/>
              </a:rPr>
            </a:br>
            <a:endParaRPr lang="ru-RU" sz="3200" b="1" dirty="0">
              <a:latin typeface="Calibri Light" panose="020F0302020204030204" pitchFamily="34" charset="0"/>
              <a:ea typeface="Batang" panose="02030600000101010101" pitchFamily="18" charset="-127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4553"/>
            <a:ext cx="6304297" cy="4713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053" y="2144552"/>
            <a:ext cx="4713447" cy="471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1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792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>
                <a:latin typeface="Calibri Light" panose="020F0302020204030204" pitchFamily="34" charset="0"/>
                <a:ea typeface="Batang" panose="02030600000101010101" pitchFamily="18" charset="-127"/>
              </a:rPr>
              <a:t>Юнармия помнит – серия региональных интеллектуальных игр по фильмам о Великой Отечественной войне. Юнармейцы отряда патриот приняли участие во всех 9 играх «Юнармия помнит»</a:t>
            </a:r>
          </a:p>
        </p:txBody>
      </p:sp>
      <p:pic>
        <p:nvPicPr>
          <p:cNvPr id="2050" name="Picture 2" descr="C:\Users\Aser\Desktop\Юнармия проект\Юнармия грамоты\9joB4tpwta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2494"/>
            <a:ext cx="2286227" cy="322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ser\Desktop\Юнармия проект\Юнармия грамоты\R3MdDsd9Vw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10" y="1583767"/>
            <a:ext cx="2281985" cy="321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ser\Desktop\Юнармия проект\Юнармия грамоты\Юнармия помнит 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241" y="3604059"/>
            <a:ext cx="2297872" cy="324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ser\Desktop\Юнармия проект\Юнармия грамоты\Юнармия Помнит 2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61" y="1583768"/>
            <a:ext cx="2297873" cy="324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ser\Desktop\Юнармия проект\Юнармия грамоты\Юнармия Помнит 3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842" y="3592981"/>
            <a:ext cx="2305722" cy="325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ser\Desktop\Юнармия проект\Юнармия грамоты\Юнармия Помнит 4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144" y="1583767"/>
            <a:ext cx="2383856" cy="336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96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792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5378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Calibri Light" panose="020F0302020204030204" pitchFamily="34" charset="0"/>
                <a:ea typeface="Batang" panose="02030600000101010101" pitchFamily="18" charset="-127"/>
              </a:rPr>
              <a:t>Юнармия помнит – серия региональных интеллектуальных игр по фильмам о Великой Отечественной войне. Юнармейцы отряда патриот приняли участие во всех 9 играх «Юнармия помнит»</a:t>
            </a:r>
            <a:endParaRPr lang="ru-RU" sz="2800" b="1" dirty="0">
              <a:latin typeface="Calibri Light" panose="020F0302020204030204" pitchFamily="34" charset="0"/>
              <a:ea typeface="Batang" panose="02030600000101010101" pitchFamily="18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967" y="1608399"/>
            <a:ext cx="3753776" cy="52959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421" y="1604067"/>
            <a:ext cx="3724023" cy="5253933"/>
          </a:xfrm>
          <a:prstGeom prst="rect">
            <a:avLst/>
          </a:prstGeom>
        </p:spPr>
      </p:pic>
      <p:pic>
        <p:nvPicPr>
          <p:cNvPr id="1026" name="Picture 2" descr="C:\Users\Aser\Desktop\Юнармия проект\Юнармия грамоты\1 Гимназия Тюкалинс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7430"/>
            <a:ext cx="3753687" cy="529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1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792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1258"/>
            <a:ext cx="10515600" cy="95002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Calibri Light" panose="020F0302020204030204" pitchFamily="34" charset="0"/>
              </a:rPr>
              <a:t>«Географический диктант – 2020</a:t>
            </a:r>
            <a:r>
              <a:rPr lang="ru-RU" sz="2800" b="1" dirty="0" smtClean="0">
                <a:latin typeface="Calibri Light" panose="020F0302020204030204" pitchFamily="34" charset="0"/>
              </a:rPr>
              <a:t>».</a:t>
            </a:r>
            <a:r>
              <a:rPr lang="ru-RU" sz="2800" b="1" dirty="0">
                <a:latin typeface="Calibri Light" panose="020F0302020204030204" pitchFamily="34" charset="0"/>
              </a:rPr>
              <a:t/>
            </a:r>
            <a:br>
              <a:rPr lang="ru-RU" sz="2800" b="1" dirty="0">
                <a:latin typeface="Calibri Light" panose="020F0302020204030204" pitchFamily="34" charset="0"/>
              </a:rPr>
            </a:br>
            <a:r>
              <a:rPr lang="ru-RU" sz="2800" b="1" dirty="0" smtClean="0">
                <a:latin typeface="Calibri Light" panose="020F0302020204030204" pitchFamily="34" charset="0"/>
              </a:rPr>
              <a:t>«Большой этнографический диктант 2020».</a:t>
            </a:r>
            <a:br>
              <a:rPr lang="ru-RU" sz="2800" b="1" dirty="0" smtClean="0">
                <a:latin typeface="Calibri Light" panose="020F0302020204030204" pitchFamily="34" charset="0"/>
              </a:rPr>
            </a:br>
            <a:endParaRPr lang="ru-RU" sz="3200" b="1" dirty="0">
              <a:latin typeface="Calibri Light" panose="020F0302020204030204" pitchFamily="34" charset="0"/>
              <a:ea typeface="Batang" panose="02030600000101010101" pitchFamily="18" charset="-127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6988"/>
            <a:ext cx="4168239" cy="2761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968" y="4096988"/>
            <a:ext cx="4502032" cy="27610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47" y="4096988"/>
            <a:ext cx="4479206" cy="27610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0" y="1365662"/>
            <a:ext cx="3843647" cy="27297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47" y="1365662"/>
            <a:ext cx="4453706" cy="27297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853" y="1398094"/>
            <a:ext cx="3818147" cy="269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5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792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5378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Calibri Light" panose="020F0302020204030204" pitchFamily="34" charset="0"/>
                <a:ea typeface="Batang" panose="02030600000101010101" pitchFamily="18" charset="-127"/>
              </a:rPr>
              <a:t>Участие в акциях и мероприятиях регионального уровня. </a:t>
            </a:r>
            <a:endParaRPr lang="ru-RU" sz="2800" b="1" dirty="0">
              <a:latin typeface="Calibri Light" panose="020F0302020204030204" pitchFamily="34" charset="0"/>
              <a:ea typeface="Batang" panose="02030600000101010101" pitchFamily="18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791" y="2413289"/>
            <a:ext cx="4896632" cy="44447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3" y="2413290"/>
            <a:ext cx="3156437" cy="44447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64" y="2413293"/>
            <a:ext cx="3135511" cy="444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8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792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9253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Участие в мероприятиях ВВПД «Юнармия» в рамках проекта «Каникулы с пользой»</a:t>
            </a:r>
            <a:endParaRPr lang="ru-RU" sz="28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074" name="Picture 2" descr="C:\Users\Aser\Desktop\Юнармия проект\Юнармия грамоты\Горевская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2635"/>
            <a:ext cx="3012141" cy="419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ser\Desktop\Юнармия проект\Юнармия грамоты\ГотРоС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475" y="2669806"/>
            <a:ext cx="2967769" cy="421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ser\Desktop\Юнармия проект\Юнармия грамоты\WhatsApp Image 2021-10-19 at 22.07.1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244" y="2656199"/>
            <a:ext cx="2983935" cy="42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ser\Desktop\Юнармия проект\Юнармия грамоты\WhatsApp Image 2021-10-19 at 22.06.32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634" y="2662634"/>
            <a:ext cx="2979366" cy="419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39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151</Words>
  <Application>Microsoft Office PowerPoint</Application>
  <PresentationFormat>Произвольный</PresentationFormat>
  <Paragraphs>12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Муниципальное общеобразовательное бюджетное учреждение Тюкалинского муниципального района Омской области «Гимназия г. Тюкалинска»    Юнармейский отряд "Патриот "   Дата создания: 7 декабря 2017 года     </vt:lpstr>
      <vt:lpstr>Акции и внутришкольные мероприятия. </vt:lpstr>
      <vt:lpstr>Почётный караул у мемориального комплекса, посвященного воинам-тюкалинцам, погибшим во время Великой Отечественной войны.  </vt:lpstr>
      <vt:lpstr>23, 30 апреля 2021 года “Эстафета Знамени Победы”.   </vt:lpstr>
      <vt:lpstr>Юнармия помнит – серия региональных интеллектуальных игр по фильмам о Великой Отечественной войне. Юнармейцы отряда патриот приняли участие во всех 9 играх «Юнармия помнит»</vt:lpstr>
      <vt:lpstr>Юнармия помнит – серия региональных интеллектуальных игр по фильмам о Великой Отечественной войне. Юнармейцы отряда патриот приняли участие во всех 9 играх «Юнармия помнит»</vt:lpstr>
      <vt:lpstr>«Географический диктант – 2020». «Большой этнографический диктант 2020». </vt:lpstr>
      <vt:lpstr>Участие в акциях и мероприятиях регионального уровня. </vt:lpstr>
      <vt:lpstr>Участие в мероприятиях ВВПД «Юнармия» в рамках проекта «Каникулы с пользой»</vt:lpstr>
      <vt:lpstr> Торжественные мероприятия в рамках встречи «Марш-броска» 242-го учебного центра воздушно-десантных войск МО РФ. "Марш – Бросок" посвящен 79-й годовщине формирования 30-й отдельной лыжной стрелковой бригады в городе Калачинске Омской области. </vt:lpstr>
      <vt:lpstr>Школьный этап соревнований «Русский силомер» в рамках Всероссийской акции «Сила РДШ - 2020». </vt:lpstr>
      <vt:lpstr>Региональная интеллектуальна игра среди юнармейских отрядов Омской области "Юнармия знает" по городам-героям.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отряда «Патриот»  МОБУ Гимназия г. Тюкалинска</dc:title>
  <dc:creator>Комп</dc:creator>
  <cp:lastModifiedBy>Aser</cp:lastModifiedBy>
  <cp:revision>25</cp:revision>
  <dcterms:created xsi:type="dcterms:W3CDTF">2021-02-23T11:26:06Z</dcterms:created>
  <dcterms:modified xsi:type="dcterms:W3CDTF">2021-10-19T16:40:23Z</dcterms:modified>
</cp:coreProperties>
</file>