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5577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791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0492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8023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545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2171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4956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796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3687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929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147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E358A-3892-4021-974D-A75CAD72A3FB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3FCB9-3792-4EAB-B531-24E40FCA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10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02820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бюджетное учреждение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Тюкалинского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 Омской области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«Гимназия г. Тюкалинска»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доклад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дисциплине «Физическая культура»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«Формы организации самостоятельной работы на уроках физической культуры»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26" y="4239490"/>
            <a:ext cx="12192000" cy="1698171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Подготовил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физической культуры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Лесенков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Сергей Сергеевич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Тюкалинск, 2020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881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6905" y="866900"/>
            <a:ext cx="102959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самостоятельных занятий:</a:t>
            </a:r>
            <a:endParaRPr lang="ru-RU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утренняя гигиеническая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гимнастика;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упражнения в течение дня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физминутки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разминки, зарядки и т.д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самостоятельные тренировочные занятия.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8449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5033" y="1235034"/>
            <a:ext cx="103196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построения самостоятельных занятий:</a:t>
            </a:r>
          </a:p>
          <a:p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Сознательность;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Постепенность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последовательность;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Повторность;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Индивидуализация; 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Систематичность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регулярность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606462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002" y="0"/>
            <a:ext cx="12096997" cy="69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ctr">
              <a:lnSpc>
                <a:spcPct val="150000"/>
              </a:lnSpc>
              <a:spcAft>
                <a:spcPts val="0"/>
              </a:spcAft>
            </a:pPr>
            <a:r>
              <a:rPr lang="ru-RU" sz="2700" b="1" dirty="0" smtClean="0">
                <a:solidFill>
                  <a:srgbClr val="37220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организации самостоятельных занятий:</a:t>
            </a:r>
          </a:p>
          <a:p>
            <a:pPr indent="360680" algn="just">
              <a:lnSpc>
                <a:spcPct val="150000"/>
              </a:lnSpc>
              <a:spcAft>
                <a:spcPts val="0"/>
              </a:spcAft>
            </a:pPr>
            <a:endParaRPr lang="ru-RU" sz="2700" dirty="0" smtClean="0">
              <a:solidFill>
                <a:srgbClr val="37220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2700" dirty="0" smtClean="0">
                <a:solidFill>
                  <a:srgbClr val="37220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700" dirty="0">
                <a:solidFill>
                  <a:srgbClr val="37220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Упражнения должны быть несложными по координации и не требующие страховки;</a:t>
            </a:r>
            <a:endParaRPr lang="ru-RU" sz="27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2700" dirty="0">
                <a:solidFill>
                  <a:srgbClr val="37220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Необходимо стремиться к осознанному выполнению упражнений детьми, доходчиво объясняя цель каждого;</a:t>
            </a:r>
            <a:endParaRPr lang="ru-RU" sz="27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2700" dirty="0">
                <a:solidFill>
                  <a:srgbClr val="37220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Задания по физкультуре дети получают после ознакомления с учебным материалом на уроке;</a:t>
            </a:r>
            <a:endParaRPr lang="ru-RU" sz="27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2700" dirty="0">
                <a:solidFill>
                  <a:srgbClr val="37220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Каждое задания должно подробно объясняться с тем, чтобы учащиеся ясно представляли содержание и технику выполнения упражнения</a:t>
            </a:r>
            <a:r>
              <a:rPr lang="ru-RU" sz="2700" dirty="0" smtClean="0">
                <a:solidFill>
                  <a:srgbClr val="37220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2700" dirty="0">
                <a:solidFill>
                  <a:srgbClr val="37220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700" dirty="0" smtClean="0">
                <a:solidFill>
                  <a:srgbClr val="37220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 д.</a:t>
            </a:r>
            <a:endParaRPr lang="ru-RU" sz="2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74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89844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Приемы организации самостоятельной деятельности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Физорг самостоятельно проверяет готовность класса перед уроком;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 сформулировать тему урока, составить план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занятия;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 провести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разминку;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Самостоятельное занятие по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группам,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индивидуально;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 подготовить и провести урок физической культуры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 д.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0379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Современный урок отмечает хорошая организация самостоятельной деятельности учащегося. Учитель последовательно вооружает их умениями и навыками учебной работы, приемами самообразования и самоконтроля, добиваться формировании культуры движений, воспитывая тем самым потребность к систематическим занятиям физическими упражнениями</a:t>
            </a:r>
            <a:r>
              <a:rPr lang="ru-RU" sz="28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680" algn="ctr">
              <a:lnSpc>
                <a:spcPct val="150000"/>
              </a:lnSpc>
              <a:spcAft>
                <a:spcPts val="0"/>
              </a:spcAft>
            </a:pPr>
            <a:endParaRPr lang="ru-RU" sz="4800" b="1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680" algn="ctr">
              <a:lnSpc>
                <a:spcPct val="150000"/>
              </a:lnSpc>
              <a:spcAft>
                <a:spcPts val="0"/>
              </a:spcAft>
            </a:pPr>
            <a:endParaRPr lang="ru-RU" sz="4800" b="1" dirty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680" algn="ctr">
              <a:lnSpc>
                <a:spcPct val="150000"/>
              </a:lnSpc>
              <a:spcAft>
                <a:spcPts val="0"/>
              </a:spcAft>
            </a:pPr>
            <a:r>
              <a:rPr lang="ru-RU" sz="48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671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219</Words>
  <Application>Microsoft Office PowerPoint</Application>
  <PresentationFormat>Широкоэкранный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Тема Office</vt:lpstr>
      <vt:lpstr>Муниципальное общеобразовательное бюджетное учреждение Тюкалинского муниципального района Омской области «Гимназия г. Тюкалинска»          Методический доклад по дисциплине «Физическая культура» на тему: «Формы организации самостоятельной работы на уроках физической культуры»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бюджетное учреждение Тюкалинского муниципального района Омской области «Гимназия г. Тюкалинска»             Методический доклад по дисциплине «Физическая культура» на тему: «Формы организации самостоятельной работы на уроках физической культуры»</dc:title>
  <dc:creator>Комп</dc:creator>
  <cp:lastModifiedBy>Комп</cp:lastModifiedBy>
  <cp:revision>3</cp:revision>
  <dcterms:created xsi:type="dcterms:W3CDTF">2020-01-13T14:02:20Z</dcterms:created>
  <dcterms:modified xsi:type="dcterms:W3CDTF">2020-01-13T14:30:12Z</dcterms:modified>
</cp:coreProperties>
</file>