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5" r:id="rId22"/>
    <p:sldId id="306" r:id="rId23"/>
    <p:sldId id="309" r:id="rId24"/>
    <p:sldId id="307" r:id="rId25"/>
    <p:sldId id="308" r:id="rId26"/>
    <p:sldId id="276" r:id="rId27"/>
    <p:sldId id="277" r:id="rId28"/>
    <p:sldId id="278" r:id="rId29"/>
    <p:sldId id="291" r:id="rId30"/>
    <p:sldId id="279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9" r:id="rId39"/>
    <p:sldId id="290" r:id="rId40"/>
    <p:sldId id="288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2" r:id="rId51"/>
    <p:sldId id="303" r:id="rId52"/>
    <p:sldId id="304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74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09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215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710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290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867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571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82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5002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8123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59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F7B16-39CD-42B8-A4D7-E86BA5597403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F7627-B631-4022-B09B-02B32B9557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806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77131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9582"/>
            <a:ext cx="7772400" cy="110251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заочный Всероссийский смотр-конкурс на лучшую постановку физкультурной работы и развитие массового спорта среди школьных спортивных клубов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Номинация</a:t>
            </a:r>
          </a:p>
          <a:p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«Звезды школьного спорта»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9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320"/>
            <a:ext cx="9144000" cy="5157192"/>
          </a:xfrm>
        </p:spPr>
      </p:pic>
    </p:spTree>
    <p:extLst>
      <p:ext uri="{BB962C8B-B14F-4D97-AF65-F5344CB8AC3E}">
        <p14:creationId xmlns:p14="http://schemas.microsoft.com/office/powerpoint/2010/main" xmlns="" val="53116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1" y="0"/>
            <a:ext cx="9134389" cy="5236046"/>
          </a:xfrm>
        </p:spPr>
      </p:pic>
    </p:spTree>
    <p:extLst>
      <p:ext uri="{BB962C8B-B14F-4D97-AF65-F5344CB8AC3E}">
        <p14:creationId xmlns:p14="http://schemas.microsoft.com/office/powerpoint/2010/main" xmlns="" val="42682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32922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427734"/>
            <a:ext cx="6156176" cy="792089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</a:t>
            </a:r>
            <a:endParaRPr lang="ru-RU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0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8783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299" b="6387"/>
          <a:stretch/>
        </p:blipFill>
        <p:spPr bwMode="auto">
          <a:xfrm>
            <a:off x="0" y="0"/>
            <a:ext cx="9144000" cy="515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58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148" b="9241"/>
          <a:stretch/>
        </p:blipFill>
        <p:spPr bwMode="auto">
          <a:xfrm>
            <a:off x="0" y="0"/>
            <a:ext cx="9144000" cy="515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06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47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8164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47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85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2937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бюджетное учреждение Тюкалинского муниципального района Омской области 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г. Тюкалинска»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355726"/>
            <a:ext cx="77768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спортивный клуб </a:t>
            </a:r>
          </a:p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«Олимп»</a:t>
            </a:r>
            <a:endParaRPr lang="ru-RU" sz="9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44"/>
            <a:ext cx="1584176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37" t="23213" r="5134" b="7584"/>
          <a:stretch/>
        </p:blipFill>
        <p:spPr bwMode="auto">
          <a:xfrm>
            <a:off x="33095" y="987575"/>
            <a:ext cx="2234649" cy="15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78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38164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08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er\Desktop\Конкурс ШСК\FiS_logo-color-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Футбол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er\Desktop\Конкурс ШСК\evNk9e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er\Desktop\Конкурс ШСК\l3Fpgj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er\Desktop\Конкурс ШСК\8inmj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er\Desktop\Конкурс ШСК\rx5tk8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Легкая атлетика</a:t>
            </a:r>
            <a:endParaRPr lang="ru-RU" sz="6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35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3880"/>
            <a:ext cx="3888432" cy="518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756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3" y="-22954"/>
            <a:ext cx="9139997" cy="514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3888432" cy="518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75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1" y="5664"/>
            <a:ext cx="9140669" cy="514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782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24"/>
            <a:ext cx="9144000" cy="51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89" t="14500" r="46879" b="29771"/>
          <a:stretch/>
        </p:blipFill>
        <p:spPr>
          <a:xfrm>
            <a:off x="2339752" y="0"/>
            <a:ext cx="4176464" cy="512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1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971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31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613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59" y="0"/>
            <a:ext cx="91480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88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10" y="-9417"/>
            <a:ext cx="9145110" cy="516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15566"/>
            <a:ext cx="8229600" cy="857250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физическая подготовка (ОФП)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6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217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93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8" y="0"/>
            <a:ext cx="9140202" cy="515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24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920" cy="513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0538"/>
            <a:ext cx="5951590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278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37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66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3478"/>
            <a:ext cx="8229600" cy="48245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Девиз: </a:t>
            </a:r>
            <a:r>
              <a:rPr lang="ru-RU" b="1" dirty="0" smtClean="0">
                <a:solidFill>
                  <a:srgbClr val="002060"/>
                </a:solidFill>
              </a:rPr>
              <a:t>«Стартуй, борись и побеждай!»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Цель: </a:t>
            </a:r>
            <a:r>
              <a:rPr lang="ru-RU" b="1" dirty="0" smtClean="0">
                <a:solidFill>
                  <a:srgbClr val="002060"/>
                </a:solidFill>
              </a:rPr>
              <a:t>создание необходимых условий для массового развития физической культуры и спорта в учебном заведении, организации здорового и эстетического досуга по спортивным интересам обучающихся, удовлетворения их потребности в физическом совершенствовании.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70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25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843558"/>
            <a:ext cx="5482952" cy="2941835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</a:t>
            </a:r>
            <a:endParaRPr lang="ru-RU" sz="7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3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51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16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11" y="0"/>
            <a:ext cx="9137766" cy="5143500"/>
          </a:xfrm>
        </p:spPr>
      </p:pic>
    </p:spTree>
    <p:extLst>
      <p:ext uri="{BB962C8B-B14F-4D97-AF65-F5344CB8AC3E}">
        <p14:creationId xmlns:p14="http://schemas.microsoft.com/office/powerpoint/2010/main" xmlns="" val="5103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15566"/>
            <a:ext cx="7797552" cy="857250"/>
          </a:xfrm>
        </p:spPr>
        <p:txBody>
          <a:bodyPr>
            <a:noAutofit/>
          </a:bodyPr>
          <a:lstStyle/>
          <a:p>
            <a:r>
              <a:rPr lang="ru-RU" sz="7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</a:t>
            </a:r>
            <a:endParaRPr lang="ru-RU" sz="7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55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219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945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68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98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04"/>
            <a:ext cx="9144000" cy="51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44277"/>
            <a:ext cx="8229600" cy="85725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8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5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" y="0"/>
            <a:ext cx="9141340" cy="51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55726"/>
            <a:ext cx="8229600" cy="18722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002060"/>
                </a:solidFill>
              </a:rPr>
              <a:t>На базе школьного спортивного клуба </a:t>
            </a:r>
            <a:r>
              <a:rPr lang="ru-RU" sz="3200" b="1" dirty="0" smtClean="0">
                <a:solidFill>
                  <a:srgbClr val="C00000"/>
                </a:solidFill>
              </a:rPr>
              <a:t>«Олимп» </a:t>
            </a:r>
            <a:r>
              <a:rPr lang="ru-RU" sz="3200" b="1" dirty="0" smtClean="0">
                <a:solidFill>
                  <a:srgbClr val="002060"/>
                </a:solidFill>
              </a:rPr>
              <a:t>работают спортивные секции: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4000" dirty="0" smtClean="0"/>
              <a:t>- волейбол</a:t>
            </a:r>
            <a:br>
              <a:rPr lang="ru-RU" sz="4000" dirty="0" smtClean="0"/>
            </a:br>
            <a:r>
              <a:rPr lang="ru-RU" sz="4000" dirty="0" smtClean="0"/>
              <a:t>-баскетбол</a:t>
            </a:r>
            <a:br>
              <a:rPr lang="ru-RU" sz="4000" dirty="0" smtClean="0"/>
            </a:br>
            <a:r>
              <a:rPr lang="ru-RU" sz="4000" dirty="0" smtClean="0"/>
              <a:t>-футбол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-ОФП</a:t>
            </a:r>
            <a:br>
              <a:rPr lang="ru-RU" sz="4000" dirty="0" smtClean="0"/>
            </a:br>
            <a:r>
              <a:rPr lang="ru-RU" sz="4000" dirty="0" smtClean="0"/>
              <a:t>-теннис</a:t>
            </a:r>
            <a:br>
              <a:rPr lang="ru-RU" sz="4000" dirty="0" smtClean="0"/>
            </a:br>
            <a:r>
              <a:rPr lang="ru-RU" sz="4000" dirty="0" smtClean="0"/>
              <a:t>-шахматы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34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знаков ГТО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566"/>
            <a:ext cx="3923928" cy="417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5606"/>
            <a:ext cx="4803310" cy="281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87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435280" cy="85725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</a:t>
            </a:r>
            <a:b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Всероссийских спортивных соревнований школьников «Президентские состязания»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6146" name="Picture 2" descr="C:\Users\Aser\Desktop\Конкурс ШСК\iNnsMW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1214428"/>
            <a:ext cx="5124440" cy="3357586"/>
          </a:xfrm>
          <a:prstGeom prst="rect">
            <a:avLst/>
          </a:prstGeom>
          <a:noFill/>
        </p:spPr>
      </p:pic>
      <p:pic>
        <p:nvPicPr>
          <p:cNvPr id="6147" name="Picture 3" descr="C:\Users\Aser\Desktop\Конкурс ШСК\0ac9ad4e-34d3-4292-84a2-23bc8e11caa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8"/>
            <a:ext cx="3143272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17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Всероссийских спортивных игр школьных спортивных клубов среди образовательных организаций Тюкалинского муниципального района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75606"/>
            <a:ext cx="4025107" cy="37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23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31790"/>
            <a:ext cx="8229600" cy="857250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</a:t>
            </a:r>
            <a:endParaRPr lang="ru-RU" sz="9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63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192"/>
          </a:xfrm>
        </p:spPr>
      </p:pic>
    </p:spTree>
    <p:extLst>
      <p:ext uri="{BB962C8B-B14F-4D97-AF65-F5344CB8AC3E}">
        <p14:creationId xmlns:p14="http://schemas.microsoft.com/office/powerpoint/2010/main" xmlns="" val="14362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0"/>
            <a:ext cx="3888432" cy="5143499"/>
          </a:xfrm>
        </p:spPr>
      </p:pic>
    </p:spTree>
    <p:extLst>
      <p:ext uri="{BB962C8B-B14F-4D97-AF65-F5344CB8AC3E}">
        <p14:creationId xmlns:p14="http://schemas.microsoft.com/office/powerpoint/2010/main" xmlns="" val="23344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126</Words>
  <Application>Microsoft Office PowerPoint</Application>
  <PresentationFormat>Экран (16:9)</PresentationFormat>
  <Paragraphs>20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Открытый заочный Всероссийский смотр-конкурс на лучшую постановку физкультурной работы и развитие массового спорта среди школьных спортивных клубов</vt:lpstr>
      <vt:lpstr>Муниципальное общеобразовательное бюджетное учреждение Тюкалинского муниципального района Омской области  «Гимназия г. Тюкалинска» </vt:lpstr>
      <vt:lpstr>Слайд 3</vt:lpstr>
      <vt:lpstr>Слайд 4</vt:lpstr>
      <vt:lpstr>На базе школьного спортивного клуба «Олимп» работают спортивные секции: - волейбол -баскетбол -футбол -ОФП -теннис -шахматы  </vt:lpstr>
      <vt:lpstr>Волейбол</vt:lpstr>
      <vt:lpstr>Слайд 7</vt:lpstr>
      <vt:lpstr>Слайд 8</vt:lpstr>
      <vt:lpstr>Слайд 9</vt:lpstr>
      <vt:lpstr>Слайд 10</vt:lpstr>
      <vt:lpstr>Слайд 11</vt:lpstr>
      <vt:lpstr>Слайд 12</vt:lpstr>
      <vt:lpstr>Баскетбол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Футбол </vt:lpstr>
      <vt:lpstr>Слайд 22</vt:lpstr>
      <vt:lpstr>Слайд 23</vt:lpstr>
      <vt:lpstr>Слайд 24</vt:lpstr>
      <vt:lpstr>Слайд 25</vt:lpstr>
      <vt:lpstr>Легкая атлетика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Общая физическая подготовка (ОФП)</vt:lpstr>
      <vt:lpstr>Слайд 35</vt:lpstr>
      <vt:lpstr>Слайд 36</vt:lpstr>
      <vt:lpstr>Слайд 37</vt:lpstr>
      <vt:lpstr>Слайд 38</vt:lpstr>
      <vt:lpstr>Слайд 39</vt:lpstr>
      <vt:lpstr>Слайд 40</vt:lpstr>
      <vt:lpstr>Настольный теннис</vt:lpstr>
      <vt:lpstr>Слайд 42</vt:lpstr>
      <vt:lpstr>Слайд 43</vt:lpstr>
      <vt:lpstr>Шахматы</vt:lpstr>
      <vt:lpstr>Слайд 45</vt:lpstr>
      <vt:lpstr>Слайд 46</vt:lpstr>
      <vt:lpstr>Слайд 47</vt:lpstr>
      <vt:lpstr>Слайд 48</vt:lpstr>
      <vt:lpstr>Наши достижения</vt:lpstr>
      <vt:lpstr>Вручение знаков ГТО</vt:lpstr>
      <vt:lpstr>ПОБЕДИТЕЛИ  Муниципального этапа Всероссийских спортивных соревнований школьников «Президентские состязания»</vt:lpstr>
      <vt:lpstr>Муниципальный этап Всероссийских спортивных игр школьных спортивных клубов среди образовательных организаций Тюкалинского муниципального района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Открытый заочный Всероссийский смотр-конкурс на лучшую постановку физкультурной работы и развитие массового спорта среди школьных спортивных клубов</dc:title>
  <dc:creator>Jeka</dc:creator>
  <cp:lastModifiedBy>Aser</cp:lastModifiedBy>
  <cp:revision>23</cp:revision>
  <dcterms:created xsi:type="dcterms:W3CDTF">2021-06-27T15:04:06Z</dcterms:created>
  <dcterms:modified xsi:type="dcterms:W3CDTF">2023-06-22T03:57:00Z</dcterms:modified>
</cp:coreProperties>
</file>