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8" r:id="rId2"/>
    <p:sldId id="259" r:id="rId3"/>
    <p:sldId id="264" r:id="rId4"/>
    <p:sldId id="265" r:id="rId5"/>
    <p:sldId id="266" r:id="rId6"/>
    <p:sldId id="279" r:id="rId7"/>
    <p:sldId id="280" r:id="rId8"/>
    <p:sldId id="281" r:id="rId9"/>
    <p:sldId id="282" r:id="rId10"/>
    <p:sldId id="283" r:id="rId11"/>
    <p:sldId id="261" r:id="rId12"/>
    <p:sldId id="269" r:id="rId13"/>
    <p:sldId id="262" r:id="rId14"/>
    <p:sldId id="263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4" r:id="rId25"/>
    <p:sldId id="28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747" autoAdjust="0"/>
  </p:normalViewPr>
  <p:slideViewPr>
    <p:cSldViewPr>
      <p:cViewPr varScale="1">
        <p:scale>
          <a:sx n="108" d="100"/>
          <a:sy n="108" d="100"/>
        </p:scale>
        <p:origin x="-10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15.03.2016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>
    <p:dissolve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2269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457200" y="571480"/>
            <a:ext cx="3008313" cy="5554683"/>
          </a:xfrm>
        </p:spPr>
        <p:txBody>
          <a:bodyPr>
            <a:normAutofit/>
          </a:bodyPr>
          <a:lstStyle/>
          <a:p>
            <a:endParaRPr lang="ru-RU" sz="3200" dirty="0" smtClean="0"/>
          </a:p>
          <a:p>
            <a:r>
              <a:rPr lang="ru-RU" sz="3200" dirty="0" smtClean="0"/>
              <a:t>Преподаватель БПОУ ТПК </a:t>
            </a:r>
            <a:r>
              <a:rPr lang="ru-RU" sz="4400" dirty="0" err="1" smtClean="0"/>
              <a:t>Лесенков</a:t>
            </a:r>
            <a:r>
              <a:rPr lang="ru-RU" sz="4400" dirty="0" smtClean="0"/>
              <a:t> Сергей Сергеевич</a:t>
            </a:r>
            <a:endParaRPr lang="ru-RU" sz="3200" dirty="0"/>
          </a:p>
        </p:txBody>
      </p:sp>
      <p:pic>
        <p:nvPicPr>
          <p:cNvPr id="5" name="Klassika - Fortepiano. Klevo.mp3">
            <a:hlinkClick r:id="" action="ppaction://media"/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8584" y="5885772"/>
            <a:ext cx="609600" cy="609600"/>
          </a:xfrm>
        </p:spPr>
      </p:pic>
      <p:pic>
        <p:nvPicPr>
          <p:cNvPr id="2050" name="Picture 2" descr="C:\Users\GRAF\Downloads\TasYz9wobL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936" y="404664"/>
            <a:ext cx="4643470" cy="5857916"/>
          </a:xfrm>
          <a:prstGeom prst="rect">
            <a:avLst/>
          </a:prstGeom>
          <a:noFill/>
        </p:spPr>
      </p:pic>
    </p:spTree>
  </p:cSld>
  <p:clrMapOvr>
    <a:masterClrMapping/>
  </p:clrMapOvr>
  <p:transition advTm="1467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Мой педагогический путь.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GRAF\Downloads\LvtFE9cvXc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857364"/>
            <a:ext cx="3291840" cy="4389120"/>
          </a:xfrm>
          <a:prstGeom prst="rect">
            <a:avLst/>
          </a:prstGeom>
          <a:noFill/>
        </p:spPr>
      </p:pic>
      <p:pic>
        <p:nvPicPr>
          <p:cNvPr id="12291" name="Picture 3" descr="C:\Users\GRAF\Downloads\GWHWNBP779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64"/>
            <a:ext cx="5429256" cy="4389120"/>
          </a:xfrm>
          <a:prstGeom prst="rect">
            <a:avLst/>
          </a:prstGeom>
          <a:noFill/>
        </p:spPr>
      </p:pic>
    </p:spTree>
  </p:cSld>
  <p:clrMapOvr>
    <a:masterClrMapping/>
  </p:clrMapOvr>
  <p:transition advTm="8037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b="1" dirty="0" smtClean="0"/>
              <a:t>«Мне сильно повезло. Я занимаюсь делом, которое люблю»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\\Server\d\!Фото\Спорт\2015 г\10.2015г\Волейбол\IMG_2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928802"/>
            <a:ext cx="7802880" cy="4389120"/>
          </a:xfrm>
          <a:prstGeom prst="rect">
            <a:avLst/>
          </a:prstGeom>
          <a:noFill/>
        </p:spPr>
      </p:pic>
    </p:spTree>
  </p:cSld>
  <p:clrMapOvr>
    <a:masterClrMapping/>
  </p:clrMapOvr>
  <p:transition advTm="10388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\\Server\d\!Фото\Спорт\2014 г\05.2014 г\футбол 21.05.2014\DSC01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8359648" cy="5596128"/>
          </a:xfrm>
          <a:prstGeom prst="rect">
            <a:avLst/>
          </a:prstGeom>
          <a:noFill/>
        </p:spPr>
      </p:pic>
    </p:spTree>
  </p:cSld>
  <p:clrMapOvr>
    <a:masterClrMapping/>
  </p:clrMapOvr>
  <p:transition advTm="10162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/>
              <a:t>Я активно занимаюсь спортом и являюсь </a:t>
            </a:r>
            <a:r>
              <a:rPr lang="ru-RU" sz="2800" b="1" dirty="0" smtClean="0"/>
              <a:t>членом </a:t>
            </a:r>
            <a:r>
              <a:rPr lang="ru-RU" sz="2800" b="1" dirty="0" smtClean="0"/>
              <a:t>сборной района по легкой атлетике и волейболу.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GRAF\Downloads\image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928802"/>
            <a:ext cx="4286279" cy="4572000"/>
          </a:xfrm>
          <a:prstGeom prst="rect">
            <a:avLst/>
          </a:prstGeom>
          <a:noFill/>
        </p:spPr>
      </p:pic>
      <p:pic>
        <p:nvPicPr>
          <p:cNvPr id="3075" name="Picture 3" descr="C:\Users\GRAF\Downloads\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928802"/>
            <a:ext cx="4000528" cy="4546116"/>
          </a:xfrm>
          <a:prstGeom prst="rect">
            <a:avLst/>
          </a:prstGeom>
          <a:noFill/>
        </p:spPr>
      </p:pic>
    </p:spTree>
  </p:cSld>
  <p:clrMapOvr>
    <a:masterClrMapping/>
  </p:clrMapOvr>
  <p:transition advTm="14527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164307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"Я стараюсь производить хорошее впечатление прежде всего на детей‚ ведь очень важно‚ чтобы они росли‚ видя перед собой хорошие примеры" - Криштиану Роналду</a:t>
            </a:r>
            <a:endParaRPr lang="ru-RU" sz="28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28596" y="2143116"/>
            <a:ext cx="4038600" cy="443484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143115"/>
            <a:ext cx="4038600" cy="42118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C:\Users\GRAF\Downloads\GpjjORywqK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071678"/>
            <a:ext cx="4286280" cy="4554559"/>
          </a:xfrm>
          <a:prstGeom prst="rect">
            <a:avLst/>
          </a:prstGeom>
          <a:noFill/>
        </p:spPr>
      </p:pic>
      <p:pic>
        <p:nvPicPr>
          <p:cNvPr id="4099" name="Picture 3" descr="C:\Users\GRAF\Downloads\syaI8c05vV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071678"/>
            <a:ext cx="4000528" cy="4500594"/>
          </a:xfrm>
          <a:prstGeom prst="rect">
            <a:avLst/>
          </a:prstGeom>
          <a:noFill/>
        </p:spPr>
      </p:pic>
    </p:spTree>
  </p:cSld>
  <p:clrMapOvr>
    <a:masterClrMapping/>
  </p:clrMapOvr>
  <p:transition advTm="9683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 учусь.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K:\конкурс педагог года\СергейСергеевич\1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8140355" cy="5789066"/>
          </a:xfrm>
          <a:prstGeom prst="rect">
            <a:avLst/>
          </a:prstGeom>
          <a:noFill/>
        </p:spPr>
      </p:pic>
    </p:spTree>
  </p:cSld>
  <p:clrMapOvr>
    <a:masterClrMapping/>
  </p:clrMapOvr>
  <p:transition advTm="13401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Я учусь.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81616"/>
          </a:xfrm>
        </p:spPr>
        <p:txBody>
          <a:bodyPr/>
          <a:lstStyle/>
          <a:p>
            <a:endParaRPr lang="ru-RU"/>
          </a:p>
        </p:txBody>
      </p:sp>
      <p:pic>
        <p:nvPicPr>
          <p:cNvPr id="8194" name="Picture 2" descr="K:\конкурс педагог года\СергейСергеевич\1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938174"/>
            <a:ext cx="8328172" cy="5919826"/>
          </a:xfrm>
          <a:prstGeom prst="rect">
            <a:avLst/>
          </a:prstGeom>
          <a:noFill/>
        </p:spPr>
      </p:pic>
    </p:spTree>
  </p:cSld>
  <p:clrMapOvr>
    <a:masterClrMapping/>
  </p:clrMapOvr>
  <p:transition advTm="10515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57232"/>
          </a:xfrm>
        </p:spPr>
        <p:txBody>
          <a:bodyPr/>
          <a:lstStyle/>
          <a:p>
            <a:pPr algn="ctr"/>
            <a:r>
              <a:rPr lang="ru-RU" dirty="0" smtClean="0"/>
              <a:t>Мои достижения.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G:\конкурс педагог года\СергейСергеевич\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0265"/>
            <a:ext cx="4376440" cy="5987735"/>
          </a:xfrm>
          <a:prstGeom prst="rect">
            <a:avLst/>
          </a:prstGeom>
          <a:noFill/>
        </p:spPr>
      </p:pic>
      <p:pic>
        <p:nvPicPr>
          <p:cNvPr id="1027" name="Picture 3" descr="G:\конкурс педагог года\СергейСергеевич\1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856610"/>
            <a:ext cx="4393509" cy="6001390"/>
          </a:xfrm>
          <a:prstGeom prst="rect">
            <a:avLst/>
          </a:prstGeom>
          <a:noFill/>
        </p:spPr>
      </p:pic>
    </p:spTree>
  </p:cSld>
  <p:clrMapOvr>
    <a:masterClrMapping/>
  </p:clrMapOvr>
  <p:transition advTm="10883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Спортивные достижения.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8643998" cy="550072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G:\конкурс педагог года\СергейСергеевич\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8558"/>
            <a:ext cx="4378147" cy="5989442"/>
          </a:xfrm>
          <a:prstGeom prst="rect">
            <a:avLst/>
          </a:prstGeom>
          <a:noFill/>
        </p:spPr>
      </p:pic>
      <p:pic>
        <p:nvPicPr>
          <p:cNvPr id="2051" name="Picture 3" descr="G:\конкурс педагог года\СергейСергеевич\1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85627"/>
            <a:ext cx="4354251" cy="5972373"/>
          </a:xfrm>
          <a:prstGeom prst="rect">
            <a:avLst/>
          </a:prstGeom>
          <a:noFill/>
        </p:spPr>
      </p:pic>
    </p:spTree>
  </p:cSld>
  <p:clrMapOvr>
    <a:masterClrMapping/>
  </p:clrMapOvr>
  <p:transition advTm="7126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/>
          <a:lstStyle/>
          <a:p>
            <a:pPr algn="ctr"/>
            <a:r>
              <a:rPr lang="ru-RU" dirty="0" smtClean="0"/>
              <a:t>Спортивные достижения.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конкурс педагог года\СергейСергеевич\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000108"/>
            <a:ext cx="4354251" cy="5972373"/>
          </a:xfrm>
          <a:prstGeom prst="rect">
            <a:avLst/>
          </a:prstGeom>
          <a:noFill/>
        </p:spPr>
      </p:pic>
      <p:pic>
        <p:nvPicPr>
          <p:cNvPr id="3075" name="Picture 3" descr="G:\конкурс педагог года\СергейСергеевич\1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00108"/>
            <a:ext cx="4354251" cy="5972373"/>
          </a:xfrm>
          <a:prstGeom prst="rect">
            <a:avLst/>
          </a:prstGeom>
          <a:noFill/>
        </p:spPr>
      </p:pic>
    </p:spTree>
  </p:cSld>
  <p:clrMapOvr>
    <a:masterClrMapping/>
  </p:clrMapOvr>
  <p:transition advTm="4063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500042"/>
            <a:ext cx="7772400" cy="14287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785794"/>
            <a:ext cx="7772400" cy="535785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Педагогический стаж </a:t>
            </a:r>
            <a:r>
              <a:rPr lang="ru-RU" sz="2800" dirty="0" smtClean="0"/>
              <a:t>– 3 года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Образование: </a:t>
            </a:r>
            <a:r>
              <a:rPr lang="ru-RU" sz="2800" dirty="0" smtClean="0"/>
              <a:t>Высшее педагогическое. 2006-2011 Государственное образовательное учреждение высшего профессионального образования «</a:t>
            </a:r>
            <a:r>
              <a:rPr lang="ru-RU" sz="2800" dirty="0" err="1" smtClean="0"/>
              <a:t>Ишимский</a:t>
            </a:r>
            <a:r>
              <a:rPr lang="ru-RU" sz="2800" dirty="0" smtClean="0"/>
              <a:t> государственный педагогический институт им П.П. Ершова»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Первая квалификационная категория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Дата рождения </a:t>
            </a:r>
            <a:r>
              <a:rPr lang="ru-RU" sz="2800" dirty="0" smtClean="0"/>
              <a:t>24 февраля 1988 года</a:t>
            </a:r>
            <a:endParaRPr lang="ru-RU" sz="2800" dirty="0"/>
          </a:p>
        </p:txBody>
      </p:sp>
    </p:spTree>
  </p:cSld>
  <p:clrMapOvr>
    <a:masterClrMapping/>
  </p:clrMapOvr>
  <p:transition advTm="10217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Спортивные достижения.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G:\конкурс педагог года\СергейСергеевич\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7092"/>
            <a:ext cx="4366199" cy="5980908"/>
          </a:xfrm>
          <a:prstGeom prst="rect">
            <a:avLst/>
          </a:prstGeom>
          <a:noFill/>
        </p:spPr>
      </p:pic>
      <p:pic>
        <p:nvPicPr>
          <p:cNvPr id="4100" name="Picture 4" descr="G:\конкурс педагог года\Новая папка\йййй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56610"/>
            <a:ext cx="4395216" cy="6001390"/>
          </a:xfrm>
          <a:prstGeom prst="rect">
            <a:avLst/>
          </a:prstGeom>
          <a:noFill/>
        </p:spPr>
      </p:pic>
    </p:spTree>
  </p:cSld>
  <p:clrMapOvr>
    <a:masterClrMapping/>
  </p:clrMapOvr>
  <p:transition advTm="4515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857256"/>
          </a:xfrm>
        </p:spPr>
        <p:txBody>
          <a:bodyPr/>
          <a:lstStyle/>
          <a:p>
            <a:pPr algn="ctr"/>
            <a:r>
              <a:rPr lang="ru-RU" dirty="0" smtClean="0"/>
              <a:t>Спортивные достижения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G:\конкурс педагог года\Новая папка\йййй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85627"/>
            <a:ext cx="4198742" cy="5759074"/>
          </a:xfrm>
          <a:prstGeom prst="rect">
            <a:avLst/>
          </a:prstGeom>
          <a:noFill/>
        </p:spPr>
      </p:pic>
      <p:pic>
        <p:nvPicPr>
          <p:cNvPr id="5123" name="Picture 3" descr="G:\конкурс педагог года\Новая папка\йййй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857232"/>
            <a:ext cx="4220139" cy="5773887"/>
          </a:xfrm>
          <a:prstGeom prst="rect">
            <a:avLst/>
          </a:prstGeom>
          <a:noFill/>
        </p:spPr>
      </p:pic>
    </p:spTree>
  </p:cSld>
  <p:clrMapOvr>
    <a:masterClrMapping/>
  </p:clrMapOvr>
  <p:transition advTm="8246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Спортивные достижения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конкурс педагог года\Новая папка\йййй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928670"/>
            <a:ext cx="4234952" cy="5785409"/>
          </a:xfrm>
          <a:prstGeom prst="rect">
            <a:avLst/>
          </a:prstGeom>
          <a:noFill/>
        </p:spPr>
      </p:pic>
      <p:pic>
        <p:nvPicPr>
          <p:cNvPr id="6149" name="Picture 5" descr="G:\конкурс педагог года\Новая папка\йййй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928670"/>
            <a:ext cx="4210263" cy="5767304"/>
          </a:xfrm>
          <a:prstGeom prst="rect">
            <a:avLst/>
          </a:prstGeom>
          <a:noFill/>
        </p:spPr>
      </p:pic>
    </p:spTree>
  </p:cSld>
  <p:clrMapOvr>
    <a:masterClrMapping/>
  </p:clrMapOvr>
  <p:transition advTm="6077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Мое хобби.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G:\конкурс педагог года\СергейСергеевич\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67653"/>
            <a:ext cx="4243182" cy="5790347"/>
          </a:xfrm>
          <a:prstGeom prst="rect">
            <a:avLst/>
          </a:prstGeom>
          <a:noFill/>
        </p:spPr>
      </p:pic>
      <p:pic>
        <p:nvPicPr>
          <p:cNvPr id="7171" name="Picture 3" descr="G:\конкурс педагог года\СергейСергеевич\1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098926"/>
            <a:ext cx="4198742" cy="5759074"/>
          </a:xfrm>
          <a:prstGeom prst="rect">
            <a:avLst/>
          </a:prstGeom>
          <a:noFill/>
        </p:spPr>
      </p:pic>
    </p:spTree>
  </p:cSld>
  <p:clrMapOvr>
    <a:masterClrMapping/>
  </p:clrMapOvr>
  <p:transition advTm="10872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305800" cy="621510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Отточенная пластика движений.</a:t>
            </a:r>
            <a:br>
              <a:rPr lang="ru-RU" sz="3200" b="1" dirty="0" smtClean="0"/>
            </a:br>
            <a:r>
              <a:rPr lang="ru-RU" sz="3200" b="1" dirty="0" smtClean="0"/>
              <a:t>Мгновенная реакция броска.</a:t>
            </a:r>
            <a:br>
              <a:rPr lang="ru-RU" sz="3200" b="1" dirty="0" smtClean="0"/>
            </a:br>
            <a:r>
              <a:rPr lang="ru-RU" sz="3200" b="1" dirty="0" smtClean="0"/>
              <a:t>О спорт! Ты воспитатель поколений.</a:t>
            </a:r>
            <a:br>
              <a:rPr lang="ru-RU" sz="3200" b="1" dirty="0" smtClean="0"/>
            </a:br>
            <a:r>
              <a:rPr lang="ru-RU" sz="3200" b="1" dirty="0" smtClean="0"/>
              <a:t>Большого друга верная рука.</a:t>
            </a:r>
            <a:br>
              <a:rPr lang="ru-RU" sz="3200" b="1" dirty="0" smtClean="0"/>
            </a:br>
            <a:r>
              <a:rPr lang="ru-RU" sz="3200" b="1" dirty="0" smtClean="0"/>
              <a:t>Чтоб бегать, плавать, двигаться умело,</a:t>
            </a:r>
            <a:br>
              <a:rPr lang="ru-RU" sz="3200" b="1" dirty="0" smtClean="0"/>
            </a:br>
            <a:r>
              <a:rPr lang="ru-RU" sz="3200" b="1" dirty="0" smtClean="0"/>
              <a:t>Противника, играя, побеждать,</a:t>
            </a:r>
            <a:br>
              <a:rPr lang="ru-RU" sz="3200" b="1" dirty="0" smtClean="0"/>
            </a:br>
            <a:r>
              <a:rPr lang="ru-RU" sz="3200" b="1" dirty="0" smtClean="0"/>
              <a:t>Пускайте тело без сомненья в дело!</a:t>
            </a:r>
            <a:br>
              <a:rPr lang="ru-RU" sz="3200" b="1" dirty="0" smtClean="0"/>
            </a:br>
            <a:r>
              <a:rPr lang="ru-RU" sz="3200" b="1" dirty="0" smtClean="0"/>
              <a:t>Нет больше чести, чем себя создать!</a:t>
            </a:r>
            <a:br>
              <a:rPr lang="ru-RU" sz="3200" b="1" dirty="0" smtClean="0"/>
            </a:br>
            <a:r>
              <a:rPr lang="ru-RU" sz="3200" b="1" dirty="0" smtClean="0"/>
              <a:t>Спорт дарит нам энергию здоровья,</a:t>
            </a:r>
            <a:br>
              <a:rPr lang="ru-RU" sz="3200" b="1" dirty="0" smtClean="0"/>
            </a:br>
            <a:r>
              <a:rPr lang="ru-RU" sz="3200" b="1" dirty="0" smtClean="0"/>
              <a:t>Упорство, силу духа, красоту.</a:t>
            </a:r>
            <a:br>
              <a:rPr lang="ru-RU" sz="3200" b="1" dirty="0" smtClean="0"/>
            </a:br>
            <a:r>
              <a:rPr lang="ru-RU" sz="3200" b="1" dirty="0" smtClean="0"/>
              <a:t>Спорт учит нас на мир смотреть с любовью,</a:t>
            </a:r>
            <a:br>
              <a:rPr lang="ru-RU" sz="3200" b="1" dirty="0" smtClean="0"/>
            </a:br>
            <a:r>
              <a:rPr lang="ru-RU" sz="3200" b="1" dirty="0" smtClean="0"/>
              <a:t>В реальность воплощать свою мечту.</a:t>
            </a:r>
            <a:endParaRPr lang="ru-RU" sz="3200" b="1" dirty="0"/>
          </a:p>
        </p:txBody>
      </p:sp>
    </p:spTree>
  </p:cSld>
  <p:clrMapOvr>
    <a:masterClrMapping/>
  </p:clrMapOvr>
  <p:transition advTm="27846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5992"/>
            <a:ext cx="8305800" cy="271464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Благодарю за внимание!!!</a:t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Будьте здоровы!!!</a:t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>Любите спорт!!!</a:t>
            </a:r>
            <a:endParaRPr lang="ru-RU" sz="5400" dirty="0"/>
          </a:p>
        </p:txBody>
      </p:sp>
    </p:spTree>
  </p:cSld>
  <p:clrMapOvr>
    <a:masterClrMapping/>
  </p:clrMapOvr>
  <p:transition advTm="9295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5321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Образование.</a:t>
            </a:r>
            <a:endParaRPr lang="ru-RU" dirty="0"/>
          </a:p>
        </p:txBody>
      </p:sp>
      <p:pic>
        <p:nvPicPr>
          <p:cNvPr id="1026" name="Picture 2" descr="K:\конкурс педагог года\СергейСергеевич\т с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00100" y="1500174"/>
            <a:ext cx="6960413" cy="5120396"/>
          </a:xfrm>
          <a:prstGeom prst="rect">
            <a:avLst/>
          </a:prstGeom>
          <a:noFill/>
        </p:spPr>
      </p:pic>
    </p:spTree>
  </p:cSld>
  <p:clrMapOvr>
    <a:masterClrMapping/>
  </p:clrMapOvr>
  <p:transition advTm="15922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Образование.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K:\конкурс педагог года\СергейСергеевич\1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142960"/>
            <a:ext cx="4665269" cy="5715040"/>
          </a:xfrm>
          <a:prstGeom prst="rect">
            <a:avLst/>
          </a:prstGeom>
          <a:noFill/>
        </p:spPr>
      </p:pic>
    </p:spTree>
  </p:cSld>
  <p:clrMapOvr>
    <a:masterClrMapping/>
  </p:clrMapOvr>
  <p:transition advTm="10436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Образование.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K:\конкурс педагог года\СергейСергеевич\11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975641" cy="5605882"/>
          </a:xfrm>
          <a:prstGeom prst="rect">
            <a:avLst/>
          </a:prstGeom>
          <a:noFill/>
        </p:spPr>
      </p:pic>
    </p:spTree>
  </p:cSld>
  <p:clrMapOvr>
    <a:masterClrMapping/>
  </p:clrMapOvr>
  <p:transition advTm="21580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857256"/>
          </a:xfrm>
        </p:spPr>
        <p:txBody>
          <a:bodyPr/>
          <a:lstStyle/>
          <a:p>
            <a:pPr algn="ctr"/>
            <a:r>
              <a:rPr lang="ru-RU" dirty="0" smtClean="0"/>
              <a:t>Образование.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GRAF\Downloads\y_1b9ec0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095375"/>
            <a:ext cx="7686676" cy="5762625"/>
          </a:xfrm>
          <a:prstGeom prst="rect">
            <a:avLst/>
          </a:prstGeom>
          <a:noFill/>
        </p:spPr>
      </p:pic>
    </p:spTree>
  </p:cSld>
  <p:clrMapOvr>
    <a:masterClrMapping/>
  </p:clrMapOvr>
  <p:transition advTm="11517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Мой педагогический путь.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GRAF\Downloads\UKMQkPPswg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584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  <p:transition advTm="12636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Мой педагогический путь.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C:\Users\GRAF\Downloads\maBYxRwWyL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0584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  <p:transition advTm="8661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Мой педагогический путь.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GRAF\Downloads\WzoOEG7SZd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000108"/>
            <a:ext cx="8290560" cy="5524881"/>
          </a:xfrm>
          <a:prstGeom prst="rect">
            <a:avLst/>
          </a:prstGeom>
          <a:noFill/>
        </p:spPr>
      </p:pic>
    </p:spTree>
  </p:cSld>
  <p:clrMapOvr>
    <a:masterClrMapping/>
  </p:clrMapOvr>
  <p:transition advTm="13902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379</TotalTime>
  <Words>154</Words>
  <Application>Microsoft Office PowerPoint</Application>
  <PresentationFormat>Экран (4:3)</PresentationFormat>
  <Paragraphs>31</Paragraphs>
  <Slides>25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Презентация PowerPoint</vt:lpstr>
      <vt:lpstr>Презентация PowerPoint</vt:lpstr>
      <vt:lpstr>Образование.</vt:lpstr>
      <vt:lpstr>Образование.</vt:lpstr>
      <vt:lpstr>Образование.</vt:lpstr>
      <vt:lpstr>Образование.</vt:lpstr>
      <vt:lpstr>Мой педагогический путь.</vt:lpstr>
      <vt:lpstr>Мой педагогический путь.</vt:lpstr>
      <vt:lpstr>Мой педагогический путь.</vt:lpstr>
      <vt:lpstr>Мой педагогический путь.</vt:lpstr>
      <vt:lpstr>«Мне сильно повезло. Я занимаюсь делом, которое люблю»</vt:lpstr>
      <vt:lpstr>Презентация PowerPoint</vt:lpstr>
      <vt:lpstr>Я активно занимаюсь спортом и являюсь членом сборной района по легкой атлетике и волейболу.</vt:lpstr>
      <vt:lpstr>"Я стараюсь производить хорошее впечатление прежде всего на детей‚ ведь очень важно‚ чтобы они росли‚ видя перед собой хорошие примеры" - Криштиану Роналду</vt:lpstr>
      <vt:lpstr>Я учусь.</vt:lpstr>
      <vt:lpstr>Я учусь.</vt:lpstr>
      <vt:lpstr>Мои достижения.</vt:lpstr>
      <vt:lpstr>Спортивные достижения.</vt:lpstr>
      <vt:lpstr>Спортивные достижения.</vt:lpstr>
      <vt:lpstr>Спортивные достижения.</vt:lpstr>
      <vt:lpstr>Спортивные достижения</vt:lpstr>
      <vt:lpstr>Спортивные достижения</vt:lpstr>
      <vt:lpstr>Мое хобби.</vt:lpstr>
      <vt:lpstr>Отточенная пластика движений. Мгновенная реакция броска. О спорт! Ты воспитатель поколений. Большого друга верная рука. Чтоб бегать, плавать, двигаться умело, Противника, играя, побеждать, Пускайте тело без сомненья в дело! Нет больше чести, чем себя создать! Спорт дарит нам энергию здоровья, Упорство, силу духа, красоту. Спорт учит нас на мир смотреть с любовью, В реальность воплощать свою мечту.</vt:lpstr>
      <vt:lpstr>Благодарю за внимание!!!  Будьте здоровы!!!  Любите спорт!!!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GRAF</dc:creator>
  <cp:lastModifiedBy>Admin</cp:lastModifiedBy>
  <cp:revision>24</cp:revision>
  <dcterms:created xsi:type="dcterms:W3CDTF">2016-03-13T13:29:55Z</dcterms:created>
  <dcterms:modified xsi:type="dcterms:W3CDTF">2016-03-15T03:33:23Z</dcterms:modified>
</cp:coreProperties>
</file>